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6672-ABD8-41AB-A5F4-E6F91D87E57A}" type="datetimeFigureOut">
              <a:rPr kumimoji="1" lang="ja-JP" altLang="en-US" smtClean="0"/>
              <a:t>2017/9/17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1AFC-5A52-499E-9AB8-2DD34DABD2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710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76672-ABD8-41AB-A5F4-E6F91D87E57A}" type="datetimeFigureOut">
              <a:rPr kumimoji="1" lang="ja-JP" altLang="en-US" smtClean="0"/>
              <a:t>2017/9/17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11AFC-5A52-499E-9AB8-2DD34DABD2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746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" name="図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86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yosikawa dc</dc:creator>
  <cp:lastModifiedBy>yosikawa dc</cp:lastModifiedBy>
  <cp:revision>1</cp:revision>
  <dcterms:created xsi:type="dcterms:W3CDTF">2017-09-17T01:30:50Z</dcterms:created>
  <dcterms:modified xsi:type="dcterms:W3CDTF">2017-09-17T01:30:50Z</dcterms:modified>
</cp:coreProperties>
</file>